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9" y="476672"/>
            <a:ext cx="882047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ЭВМ «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SAKURA: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электронная школа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автоматизирует процесс зачисления детей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6 - 7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школьные образовательные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Внешнее руководство для родителей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7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Шаг 1</a:t>
            </a:r>
            <a:r>
              <a:rPr lang="ru-RU" dirty="0"/>
              <a:t>.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получения Услуги необходимо нажать на кнопку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«Встать в очередь»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11" y="1040542"/>
            <a:ext cx="7939274" cy="535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3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Заполнение контактных данных родителя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02" y="908720"/>
            <a:ext cx="820181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5445224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Обратите внимание - поля, отмеченные знаком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«*»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обязательные для заполнения.</a:t>
            </a:r>
          </a:p>
        </p:txBody>
      </p:sp>
    </p:spTree>
    <p:extLst>
      <p:ext uri="{BB962C8B-B14F-4D97-AF65-F5344CB8AC3E}">
        <p14:creationId xmlns:p14="http://schemas.microsoft.com/office/powerpoint/2010/main" val="28736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Шаг 3</a:t>
            </a:r>
            <a:r>
              <a:rPr lang="ru-RU" dirty="0"/>
              <a:t>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Заполнение сведений 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родителях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ребенке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344816" cy="578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80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5587" y="548680"/>
            <a:ext cx="798841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поле: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«ИИН родителя (или законного представителя)»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ввести ИИН и нажать кнопку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«Заполнить ФИО»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Фамилия, Имя, Отчество, Дата рождения, Пол заполнятся автоматически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ИИН ребенка»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ввести ИИН и нажать кнопку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«Заполнить ФИО»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Фамилия, Имя, Отчество, Дата рождения, Пол заполнятся автоматически.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 государственных базах данных нет данных об актовой записи свидетельства о рождении ребенка, пользователю необходимо приложить его в электронном формате. Для этого в поле «Свидетельство о рождении» необходимо нажать кнопку «Обзор» и выбрать свидетельство о рождении в электронном формате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jpeg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13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Шаг 4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школы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В поле «Адрес проживания» заполняется адрес фактического проживания ребенка. В выпадающем списке необходимо выбрать улицу и номер дома, номер квартиры заполнять не нужно.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В поле «Подтверждающий документ» необходимо прикрепить подтверждающий документ о проживании по указанному адресу проживания.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60" y="2190886"/>
            <a:ext cx="8436640" cy="416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6339" y="167644"/>
            <a:ext cx="81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подачи заявления в другую школу, не соответствующую адресу проживания, имеющие квоты на зачисление без привязки к месту жительства, необходимо выбрать язык обучения и нажать кнопку «Обзор» . Далее выбрать из предложенного списка школу.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98" y="1513186"/>
            <a:ext cx="7913856" cy="486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95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50" y="319408"/>
            <a:ext cx="8816650" cy="310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3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7579" y="243513"/>
            <a:ext cx="784887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«ПРОВЕРКА СТАТУСА ЗАЯВЛЕНИЯ НА ЗАЧИСЛЕНИЕ»</a:t>
            </a:r>
          </a:p>
          <a:p>
            <a:endParaRPr lang="ru-RU" dirty="0"/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переходе на главную страницу внешнего портала в раздел «Проверка статуса заявления на зачисление» необходимо ввести номер телефона, код подтверждения, ИИН ребенка и воспользоваться поиском для получения информации о очереди или наличии брони.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29" y="2260808"/>
            <a:ext cx="854952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29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9767" y="260648"/>
            <a:ext cx="3625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«РЕЙТИНГ ШКОЛ»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89" y="687186"/>
            <a:ext cx="7937955" cy="367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72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«Подробная информация о рейтинге» - подробный отчет о рейтинге школы с полной информацией.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99778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2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системы:</a:t>
            </a:r>
          </a:p>
          <a:p>
            <a:pPr algn="just"/>
            <a:r>
              <a:rPr lang="ru-RU" sz="3600" dirty="0" smtClean="0"/>
              <a:t>-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Обновление регламента государственной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услуги с учетом современных технологий;</a:t>
            </a:r>
          </a:p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Предоставление свободы выбора школы для родителей;</a:t>
            </a:r>
          </a:p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Снижение контакта родителя и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услугодателя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исключение риска коррупции.</a:t>
            </a:r>
          </a:p>
        </p:txBody>
      </p:sp>
    </p:spTree>
    <p:extLst>
      <p:ext uri="{BB962C8B-B14F-4D97-AF65-F5344CB8AC3E}">
        <p14:creationId xmlns:p14="http://schemas.microsoft.com/office/powerpoint/2010/main" val="254300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88640"/>
            <a:ext cx="5075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«РЕЙТИНГ УЧИТЕЛЕЙ»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764704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переходе на главную страницу внешнего портала в раздел «Рейтинг учителей» можно просмотреть рейтинг педагогов начальных классов и показатель качества обучения.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80367"/>
            <a:ext cx="8064896" cy="378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5902873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Возможность просмотра рейтинга педагогического состава и выбор лучшего учителя.</a:t>
            </a:r>
          </a:p>
        </p:txBody>
      </p:sp>
    </p:spTree>
    <p:extLst>
      <p:ext uri="{BB962C8B-B14F-4D97-AF65-F5344CB8AC3E}">
        <p14:creationId xmlns:p14="http://schemas.microsoft.com/office/powerpoint/2010/main" val="158200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9208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Для работы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внешним порталом родителям или иным законным представителям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открыть окно браузера и перейти по ссылке: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  <a:p>
            <a:endParaRPr lang="ru-RU" sz="3600" dirty="0" smtClean="0"/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://school.rudoo.idhost.kz/ .</a:t>
            </a:r>
          </a:p>
        </p:txBody>
      </p:sp>
    </p:spTree>
    <p:extLst>
      <p:ext uri="{BB962C8B-B14F-4D97-AF65-F5344CB8AC3E}">
        <p14:creationId xmlns:p14="http://schemas.microsoft.com/office/powerpoint/2010/main" val="311548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4" t="26875" r="22118" b="11042"/>
          <a:stretch/>
        </p:blipFill>
        <p:spPr bwMode="auto">
          <a:xfrm>
            <a:off x="1043608" y="8251"/>
            <a:ext cx="7560840" cy="662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55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РАЗДЕЛ «ПОИСК ШКОЛЫ ПО МЕСТУ ЖИТЕЛЬСТВА»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переходе в раздел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«Поиск школы по месту жительства»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главной странице Внешнего портала можно воспользоваться поиском школы. Предоставляется возможность просмотра списка школ и их адресов.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49" y="2060848"/>
            <a:ext cx="8775855" cy="268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9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выборе школы появляется информация о районах обслуживания выбранной школы.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4970"/>
            <a:ext cx="7488832" cy="360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4869160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Предоставляется информация о школе, информация о качестве обучения, рейтинг и педагогический состав.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подать заявление на получение квоты для зачисления ребенка в 1-й класс без привязки к месту жительства. </a:t>
            </a:r>
          </a:p>
        </p:txBody>
      </p:sp>
    </p:spTree>
    <p:extLst>
      <p:ext uri="{BB962C8B-B14F-4D97-AF65-F5344CB8AC3E}">
        <p14:creationId xmlns:p14="http://schemas.microsoft.com/office/powerpoint/2010/main" val="25015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40" y="116632"/>
            <a:ext cx="780550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40" y="4102100"/>
            <a:ext cx="7547188" cy="220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5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3184" y="116632"/>
            <a:ext cx="7809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нажатии на кнопку посмотреть на: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«Карте»,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о школах отображается в виде меток расположенных на карте</a:t>
            </a:r>
            <a:r>
              <a:rPr lang="ru-RU" dirty="0"/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84" y="1316961"/>
            <a:ext cx="7809296" cy="254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00484" y="4149080"/>
            <a:ext cx="7809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того чтобы просмотреть паспорт школы нужно выбрать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«Перейти к школе»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«Паспорт школы»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содержит информацию о руководстве, начальной школе, фото школы, рейтинге школы, дополнительных образовательных программах. </a:t>
            </a:r>
          </a:p>
        </p:txBody>
      </p:sp>
    </p:spTree>
    <p:extLst>
      <p:ext uri="{BB962C8B-B14F-4D97-AF65-F5344CB8AC3E}">
        <p14:creationId xmlns:p14="http://schemas.microsoft.com/office/powerpoint/2010/main" val="15646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60648"/>
            <a:ext cx="6839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 «ЗАЧИСЛЕНИЕ В 1-Й КЛАСС»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052736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 переходе в раздел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«Зачисление в 1-й класс»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 главной странице Внешнего портала осуществляется переход на страницу подачи заявления на зачисление в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1-й класс.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Заявление можно подать в школу по месту жительства, а так же по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квоте, т.е. не по месту жительства.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Период приема заявления осуществляется </a:t>
            </a:r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1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июня по 30 августа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3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</TotalTime>
  <Words>640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Амелина</cp:lastModifiedBy>
  <cp:revision>8</cp:revision>
  <dcterms:created xsi:type="dcterms:W3CDTF">2019-03-11T05:53:34Z</dcterms:created>
  <dcterms:modified xsi:type="dcterms:W3CDTF">2019-03-13T11:47:26Z</dcterms:modified>
</cp:coreProperties>
</file>